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notesMasterIdLst>
    <p:notesMasterId r:id="rId18"/>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Elasticsearch(及其开源分支OpenSearch)是广泛使用的全文搜索引擎，现已增加向量搜索能力。这种组合使其成为需要同时进行关键词和语义搜索的应用的理想选择。
Elasticsearch的成熟生态系统包括Kibana(OpenSearch Dashboards)等可视化工具，以及丰富的分析功能，使其成为全面的搜索和分析平台。
对于已经在使用Elasticsearch进行日志分析或全文搜索的组织，添加向量搜索功能是一个自然的扩展，无需引入全新的技术栈。</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Redis是一个以速度著称的知名内存数据库。通过RedisAI，它扩展了其功能，包括向量搜索和AI模型服务，为低延迟、高吞吐量应用程序提供了优化。
Redis的实时处理能力确保最小延迟，这对于需要即时响应的应用至关重要。它与TensorFlow和PyTorch等AI框架的紧密集成简化了模型部署。
对于高流量环境中的实时推荐或需要即时数据处理的AI驱动仪表板，Redis提供了必要的速度和可靠性。</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混合搜索是一种结合向量搜索与传统搜索方法的技术，旨在利用两者的优势。向量搜索擅长捕捉语义相似性，而传统搜索如BM25算法则在精确关键词匹配方面表现出色。
混合搜索可以通过多种方式实现：可以并行执行两种搜索并合并结果；可以先用一种方法缩小搜索范围，再用另一种方法进行精细排序；也可以为不同搜索方法的结果分配权重，综合评分。
这种技术特别适用于需要平衡精确匹配和语义理解的应用场景，如企业搜索、电子商务和内容发现平台。</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混合搜索带来多项重要优势：它能提高搜索的召回率和精确度；减少纯向量搜索可能出现的"语义漂移"问题；更好地处理罕见术语和专业词汇；并能灵活适应不同类型的查询需求。
在电子商务领域，混合搜索可以同时考虑产品描述中的精确关键词和查询的语义意图，提供更相关的结果。
企业知识库可以通过混合搜索平衡精确术语匹配和概念层面的相关性，满足不同用户的搜索习惯。
学术研究平台则可以利用混合搜索同时查找包含特定术语的文献和在概念上相关的研究。</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选择合适的向量数据库取决于您的具体项目需求。这个决策流程可以帮助您缩小选择范围：
首先，确定您是否需要混合搜索功能。如果这是核心需求，Elasticsearch或Weaviate可能是更好的选择。
如果开源是优先事项，那么根据您的性能需求，可以选择Milvus或Qdrant(高性能需求)，或Chroma(中等需求)。
如果您已经在使用特定的数据库系统，考虑集成解决方案可能更有效：PostgreSQL用户可以选择PgVector，Redis用户可以采用RedisAI。
最终，根据特定特性、社区支持和与现有技术栈的兼容性做出决定。</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在选择向量数据库时，需要考虑几个关键因素：
可扩展性对于预计会处理大量数据的企业应用至关重要。Milvus和Elasticsearch在这方面表现出色。
如果您重视开源的灵活性和社区支持，Qdrant或Chroma可能是更好的选择。如果需要成熟的生态系统，OpenSearch是值得考虑的选项。
集成需求也是一个重要因素。如果您需要结合全文搜索和向量搜索，Elasticsearch或OpenSearch可能是理想选择。如果已经在使用PostgreSQL或Redis，选择PgVector或RedisAI可以简化您的架构。
最后，根据性能要求做出选择：对于实时应用，Redis或Qdrant可能更合适；对于大规模数据处理，Milvus可能是更好的选择。</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其他数据库我用的不多，我提到的数据库确实是自己都部署过的
还有就是有一些文章会说faiss，我认为太底层了，不能算完整的数据库。
像pinecone，对国内应该不提供云服务，也没有本地部署，所以意义不大。
weaviate和其他国内云厂商的服务我基本上没用过。
这一期主要是给大家一个索引，对RAG所需的数据库所一些盘点，更详细的内容大家需要自己跟进。</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欢迎来到LLM Cookbook第十二期！本期我们将盘点一下RAG系统的核心组件之一：向量数据库。
随着AI系统的不断发展，高效存储和检索高维数据变得越来越重要。向量数据库为存储和查询向量嵌入提供了基础设施，支持语义搜索、推荐系统和异常检测等强大应用。
今天我们将详细介绍主流向量数据库的特点、优势和适用场景，并探讨混合搜索技术，帮助大家选择最适合自己项目的解决方案。</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在AI和机器学习领域，数据通常表示为捕获语义含义的高维向量。传统数据库并不是为处理这类数据而优化的，这就是向量数据库发挥作用的地方。
向量数据库专门设计用于管理和查询这些复杂向量，允许快速准确的检索。这对于实现语义搜索、个性化推荐系统和异常检测等应用至关重要。
传统数据库主要基于精确匹配，而向量数据库能够理解"相似性"的概念，这是实现语义理解的基础。</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向量数据库支持多种强大的应用场景：
语义搜索允许用户找到概念相关的内容，即使没有使用完全相同的关键词。
推荐系统可以通过向量相似性找到与用户喜好相匹配的产品或内容。
异常检测通过识别与正常模式差异较大的向量，发现潜在的安全威胁或质量问题。
多模态应用则可以跨不同类型的媒体进行相似性搜索，例如通过图像查找相关文本，或通过文本查找相关图像。</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在这一部分，我们将概述七种主流向量数据库，每种都有其独特的特点和优势。
从开源的Chroma和Qdrant，到分布式的Milvus，再到基于现有系统的PgVector、Elasticsearch和Redis，这些解决方案覆盖了不同的应用需求和技术偏好。
接下来，我们将深入探讨每个数据库的关键特性、用例和选择理由，帮助您确定哪一个最适合您的特定项目需求。</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Chroma是为快速原型设计和开发而构建的开源向量数据库。它对于需要轻量级、易于部署解决方案的开发人员来说是理想的选择。
Chroma的嵌入元数据支持允许通过存储向量旁边的附加信息进行丰富的上下文搜索。它与Python库和框架的无缝集成促进了快速开发。
对于原型设计、学术研究或需要快速迭代的小型项目，Chroma提供了一个理想的平台，让您能够专注于应用逻辑而不是基础设施配置。</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Qdrant是一个为实时应用设计的高性能开源向量数据库。它在高效处理大型数据集的同时，通过其API提供灵活性。
Qdrant的有效载荷过滤器允许将向量搜索与结构化过滤器结合，以优化结果。它提供RESTful和gRPC API，便于集成到各种系统中。
对于需要高性能和精确控制的应用，如欺诈检测或实时推荐系统，Qdrant提供了必要的速度和灵活性，同时保持开源的自由度。</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Milvus是为可扩展性和高可用性而设计的分布式向量数据库。由强大的社区和开源生态系统支持，它能够满足企业级需求。
Milvus能够高效管理海量向量数据，并利用GPU加速实现更快的查询性能。其高可用性设计确保容错和最小停机时间。
对于需要处理大规模数据集的组织，如多媒体搜索平台或IoT数据分析系统，Milvus提供了必要的性能和可靠性。</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PgVector是PostgreSQL的扩展，为这个流行的关系型数据库添加了向量搜索能力。对于已经使用Postgres并希望整合向量相似性搜索而不引入新系统的组织来说，这是一个绝佳选择。
PgVector允许您在数据库查询中直接执行k最近邻(kNN)搜索，并支持将结构化关系数据与非结构化向量数据相结合。
对于希望在单一数据库系统内管理关系数据和向量数据的组织，PgVector提供了一种简化架构的方法，特别适合已经在技术栈中使用PostgreSQL的团队。</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AI匠</dc:creator>
  <cp:lastModifiedBy>AI匠</cp:lastModifiedBy>
  <cp:revision>1</cp:revision>
  <dcterms:created xsi:type="dcterms:W3CDTF">2025-03-21T16:51:39Z</dcterms:created>
  <dcterms:modified xsi:type="dcterms:W3CDTF">2025-03-21T16:51:39Z</dcterms:modified>
</cp:coreProperties>
</file>